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handoutMasterIdLst>
    <p:handoutMasterId r:id="rId9"/>
  </p:handoutMasterIdLst>
  <p:sldIdLst>
    <p:sldId id="263" r:id="rId2"/>
    <p:sldId id="265" r:id="rId3"/>
    <p:sldId id="284" r:id="rId4"/>
    <p:sldId id="281" r:id="rId5"/>
    <p:sldId id="286" r:id="rId6"/>
    <p:sldId id="285" r:id="rId7"/>
  </p:sldIdLst>
  <p:sldSz cx="7772400" cy="10058400"/>
  <p:notesSz cx="6985000" cy="92837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4000" b="1" kern="1200">
        <a:solidFill>
          <a:schemeClr val="tx1"/>
        </a:solidFill>
        <a:latin typeface="Arial" charset="0"/>
        <a:ea typeface="+mn-ea"/>
        <a:cs typeface="+mn-cs"/>
      </a:defRPr>
    </a:lvl1pPr>
    <a:lvl2pPr marL="457200" algn="l" rtl="0" eaLnBrk="0" fontAlgn="base" hangingPunct="0">
      <a:spcBef>
        <a:spcPct val="0"/>
      </a:spcBef>
      <a:spcAft>
        <a:spcPct val="0"/>
      </a:spcAft>
      <a:defRPr sz="4000" b="1" kern="1200">
        <a:solidFill>
          <a:schemeClr val="tx1"/>
        </a:solidFill>
        <a:latin typeface="Arial" charset="0"/>
        <a:ea typeface="+mn-ea"/>
        <a:cs typeface="+mn-cs"/>
      </a:defRPr>
    </a:lvl2pPr>
    <a:lvl3pPr marL="914400" algn="l" rtl="0" eaLnBrk="0" fontAlgn="base" hangingPunct="0">
      <a:spcBef>
        <a:spcPct val="0"/>
      </a:spcBef>
      <a:spcAft>
        <a:spcPct val="0"/>
      </a:spcAft>
      <a:defRPr sz="4000" b="1" kern="1200">
        <a:solidFill>
          <a:schemeClr val="tx1"/>
        </a:solidFill>
        <a:latin typeface="Arial" charset="0"/>
        <a:ea typeface="+mn-ea"/>
        <a:cs typeface="+mn-cs"/>
      </a:defRPr>
    </a:lvl3pPr>
    <a:lvl4pPr marL="1371600" algn="l" rtl="0" eaLnBrk="0" fontAlgn="base" hangingPunct="0">
      <a:spcBef>
        <a:spcPct val="0"/>
      </a:spcBef>
      <a:spcAft>
        <a:spcPct val="0"/>
      </a:spcAft>
      <a:defRPr sz="4000" b="1" kern="1200">
        <a:solidFill>
          <a:schemeClr val="tx1"/>
        </a:solidFill>
        <a:latin typeface="Arial" charset="0"/>
        <a:ea typeface="+mn-ea"/>
        <a:cs typeface="+mn-cs"/>
      </a:defRPr>
    </a:lvl4pPr>
    <a:lvl5pPr marL="1828800" algn="l" rtl="0" eaLnBrk="0" fontAlgn="base" hangingPunct="0">
      <a:spcBef>
        <a:spcPct val="0"/>
      </a:spcBef>
      <a:spcAft>
        <a:spcPct val="0"/>
      </a:spcAft>
      <a:defRPr sz="4000" b="1" kern="1200">
        <a:solidFill>
          <a:schemeClr val="tx1"/>
        </a:solidFill>
        <a:latin typeface="Arial" charset="0"/>
        <a:ea typeface="+mn-ea"/>
        <a:cs typeface="+mn-cs"/>
      </a:defRPr>
    </a:lvl5pPr>
    <a:lvl6pPr marL="2286000" algn="l" defTabSz="914400" rtl="0" eaLnBrk="1" latinLnBrk="0" hangingPunct="1">
      <a:defRPr sz="4000" b="1" kern="1200">
        <a:solidFill>
          <a:schemeClr val="tx1"/>
        </a:solidFill>
        <a:latin typeface="Arial" charset="0"/>
        <a:ea typeface="+mn-ea"/>
        <a:cs typeface="+mn-cs"/>
      </a:defRPr>
    </a:lvl6pPr>
    <a:lvl7pPr marL="2743200" algn="l" defTabSz="914400" rtl="0" eaLnBrk="1" latinLnBrk="0" hangingPunct="1">
      <a:defRPr sz="4000" b="1" kern="1200">
        <a:solidFill>
          <a:schemeClr val="tx1"/>
        </a:solidFill>
        <a:latin typeface="Arial" charset="0"/>
        <a:ea typeface="+mn-ea"/>
        <a:cs typeface="+mn-cs"/>
      </a:defRPr>
    </a:lvl7pPr>
    <a:lvl8pPr marL="3200400" algn="l" defTabSz="914400" rtl="0" eaLnBrk="1" latinLnBrk="0" hangingPunct="1">
      <a:defRPr sz="4000" b="1" kern="1200">
        <a:solidFill>
          <a:schemeClr val="tx1"/>
        </a:solidFill>
        <a:latin typeface="Arial" charset="0"/>
        <a:ea typeface="+mn-ea"/>
        <a:cs typeface="+mn-cs"/>
      </a:defRPr>
    </a:lvl8pPr>
    <a:lvl9pPr marL="3657600" algn="l" defTabSz="914400" rtl="0" eaLnBrk="1" latinLnBrk="0" hangingPunct="1">
      <a:defRPr sz="40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AB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11" autoAdjust="0"/>
    <p:restoredTop sz="94698" autoAdjust="0"/>
  </p:normalViewPr>
  <p:slideViewPr>
    <p:cSldViewPr snapToGrid="0">
      <p:cViewPr>
        <p:scale>
          <a:sx n="80" d="100"/>
          <a:sy n="80" d="100"/>
        </p:scale>
        <p:origin x="-1326" y="-72"/>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18148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2244" y="4410066"/>
            <a:ext cx="5120514" cy="4178279"/>
          </a:xfrm>
          <a:prstGeom prst="rect">
            <a:avLst/>
          </a:prstGeom>
          <a:noFill/>
          <a:ln w="12700">
            <a:noFill/>
            <a:miter lim="800000"/>
            <a:headEnd/>
            <a:tailEnd/>
          </a:ln>
          <a:effectLst/>
        </p:spPr>
        <p:txBody>
          <a:bodyPr vert="horz" wrap="square" lIns="90588" tIns="44499" rIns="90588" bIns="4449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5" name="Rectangle 3"/>
          <p:cNvSpPr>
            <a:spLocks noGrp="1" noRot="1" noChangeAspect="1" noChangeArrowheads="1" noTextEdit="1"/>
          </p:cNvSpPr>
          <p:nvPr>
            <p:ph type="sldImg" idx="2"/>
          </p:nvPr>
        </p:nvSpPr>
        <p:spPr bwMode="auto">
          <a:xfrm>
            <a:off x="2152650" y="696913"/>
            <a:ext cx="2686050" cy="3476625"/>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23243763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613" y="3124200"/>
            <a:ext cx="6607175" cy="21558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165225" y="5699125"/>
            <a:ext cx="5441950" cy="2571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88938" y="403225"/>
            <a:ext cx="6994525" cy="16764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5625" y="403225"/>
            <a:ext cx="1747838" cy="85375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8" y="403225"/>
            <a:ext cx="5094287" cy="853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8938" y="403225"/>
            <a:ext cx="6994525" cy="853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8938" y="403225"/>
            <a:ext cx="6994525" cy="16764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4363" y="6462713"/>
            <a:ext cx="6605587" cy="1998662"/>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4363" y="4262438"/>
            <a:ext cx="6605587" cy="22002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8938" y="403225"/>
            <a:ext cx="6994525" cy="16764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582613" y="2905125"/>
            <a:ext cx="3227387" cy="6035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2905125"/>
            <a:ext cx="3227388" cy="6035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938" y="403225"/>
            <a:ext cx="6994525" cy="16764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938" y="2251075"/>
            <a:ext cx="3433762" cy="938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938" y="3189288"/>
            <a:ext cx="3433762" cy="57959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113" y="2251075"/>
            <a:ext cx="3435350" cy="9382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113" y="3189288"/>
            <a:ext cx="3435350" cy="57959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8938" y="403225"/>
            <a:ext cx="6994525" cy="16764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938" y="400050"/>
            <a:ext cx="2557462" cy="1704975"/>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475" y="400050"/>
            <a:ext cx="4344988" cy="85852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938" y="2105025"/>
            <a:ext cx="2557462" cy="6880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4000" y="7040563"/>
            <a:ext cx="4662488" cy="8318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4000" y="898525"/>
            <a:ext cx="4662488" cy="60356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524000" y="7872413"/>
            <a:ext cx="4662488" cy="1179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582613" y="2905125"/>
            <a:ext cx="6607175" cy="6035675"/>
          </a:xfrm>
          <a:prstGeom prst="rect">
            <a:avLst/>
          </a:prstGeom>
          <a:noFill/>
          <a:ln w="12700">
            <a:noFill/>
            <a:miter lim="800000"/>
            <a:headEnd/>
            <a:tailEnd/>
          </a:ln>
        </p:spPr>
        <p:txBody>
          <a:bodyPr vert="horz" wrap="square" lIns="100822" tIns="49526" rIns="100822" bIns="4952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1019175" rtl="0" eaLnBrk="0" fontAlgn="base" hangingPunct="0">
        <a:spcBef>
          <a:spcPct val="0"/>
        </a:spcBef>
        <a:spcAft>
          <a:spcPct val="0"/>
        </a:spcAft>
        <a:defRPr sz="6500">
          <a:solidFill>
            <a:schemeClr val="tx2"/>
          </a:solidFill>
          <a:latin typeface="+mj-lt"/>
          <a:ea typeface="+mj-ea"/>
          <a:cs typeface="+mj-cs"/>
        </a:defRPr>
      </a:lvl1pPr>
      <a:lvl2pPr algn="l" defTabSz="1019175" rtl="0" eaLnBrk="0" fontAlgn="base" hangingPunct="0">
        <a:spcBef>
          <a:spcPct val="0"/>
        </a:spcBef>
        <a:spcAft>
          <a:spcPct val="0"/>
        </a:spcAft>
        <a:defRPr sz="6500">
          <a:solidFill>
            <a:schemeClr val="tx2"/>
          </a:solidFill>
          <a:latin typeface="Times New Roman" pitchFamily="18" charset="0"/>
        </a:defRPr>
      </a:lvl2pPr>
      <a:lvl3pPr algn="l" defTabSz="1019175" rtl="0" eaLnBrk="0" fontAlgn="base" hangingPunct="0">
        <a:spcBef>
          <a:spcPct val="0"/>
        </a:spcBef>
        <a:spcAft>
          <a:spcPct val="0"/>
        </a:spcAft>
        <a:defRPr sz="6500">
          <a:solidFill>
            <a:schemeClr val="tx2"/>
          </a:solidFill>
          <a:latin typeface="Times New Roman" pitchFamily="18" charset="0"/>
        </a:defRPr>
      </a:lvl3pPr>
      <a:lvl4pPr algn="l" defTabSz="1019175" rtl="0" eaLnBrk="0" fontAlgn="base" hangingPunct="0">
        <a:spcBef>
          <a:spcPct val="0"/>
        </a:spcBef>
        <a:spcAft>
          <a:spcPct val="0"/>
        </a:spcAft>
        <a:defRPr sz="6500">
          <a:solidFill>
            <a:schemeClr val="tx2"/>
          </a:solidFill>
          <a:latin typeface="Times New Roman" pitchFamily="18" charset="0"/>
        </a:defRPr>
      </a:lvl4pPr>
      <a:lvl5pPr algn="l" defTabSz="1019175" rtl="0" eaLnBrk="0" fontAlgn="base" hangingPunct="0">
        <a:spcBef>
          <a:spcPct val="0"/>
        </a:spcBef>
        <a:spcAft>
          <a:spcPct val="0"/>
        </a:spcAft>
        <a:defRPr sz="6500">
          <a:solidFill>
            <a:schemeClr val="tx2"/>
          </a:solidFill>
          <a:latin typeface="Times New Roman" pitchFamily="18" charset="0"/>
        </a:defRPr>
      </a:lvl5pPr>
      <a:lvl6pPr marL="457200" algn="l" defTabSz="1019175" rtl="0" eaLnBrk="0" fontAlgn="base" hangingPunct="0">
        <a:spcBef>
          <a:spcPct val="0"/>
        </a:spcBef>
        <a:spcAft>
          <a:spcPct val="0"/>
        </a:spcAft>
        <a:defRPr sz="6500">
          <a:solidFill>
            <a:schemeClr val="tx2"/>
          </a:solidFill>
          <a:latin typeface="Times New Roman" pitchFamily="18" charset="0"/>
        </a:defRPr>
      </a:lvl6pPr>
      <a:lvl7pPr marL="914400" algn="l" defTabSz="1019175" rtl="0" eaLnBrk="0" fontAlgn="base" hangingPunct="0">
        <a:spcBef>
          <a:spcPct val="0"/>
        </a:spcBef>
        <a:spcAft>
          <a:spcPct val="0"/>
        </a:spcAft>
        <a:defRPr sz="6500">
          <a:solidFill>
            <a:schemeClr val="tx2"/>
          </a:solidFill>
          <a:latin typeface="Times New Roman" pitchFamily="18" charset="0"/>
        </a:defRPr>
      </a:lvl7pPr>
      <a:lvl8pPr marL="1371600" algn="l" defTabSz="1019175" rtl="0" eaLnBrk="0" fontAlgn="base" hangingPunct="0">
        <a:spcBef>
          <a:spcPct val="0"/>
        </a:spcBef>
        <a:spcAft>
          <a:spcPct val="0"/>
        </a:spcAft>
        <a:defRPr sz="6500">
          <a:solidFill>
            <a:schemeClr val="tx2"/>
          </a:solidFill>
          <a:latin typeface="Times New Roman" pitchFamily="18" charset="0"/>
        </a:defRPr>
      </a:lvl8pPr>
      <a:lvl9pPr marL="1828800" algn="l" defTabSz="1019175" rtl="0" eaLnBrk="0" fontAlgn="base" hangingPunct="0">
        <a:spcBef>
          <a:spcPct val="0"/>
        </a:spcBef>
        <a:spcAft>
          <a:spcPct val="0"/>
        </a:spcAft>
        <a:defRPr sz="6500">
          <a:solidFill>
            <a:schemeClr val="tx2"/>
          </a:solidFill>
          <a:latin typeface="Times New Roman" pitchFamily="18" charset="0"/>
        </a:defRPr>
      </a:lvl9pPr>
    </p:titleStyle>
    <p:bodyStyle>
      <a:lvl1pPr marL="382588" indent="-382588" algn="l" defTabSz="1019175" rtl="0" eaLnBrk="0" fontAlgn="base" hangingPunct="0">
        <a:spcBef>
          <a:spcPct val="20000"/>
        </a:spcBef>
        <a:spcAft>
          <a:spcPct val="0"/>
        </a:spcAft>
        <a:buSzPct val="100000"/>
        <a:buChar char="•"/>
        <a:defRPr sz="3600">
          <a:solidFill>
            <a:schemeClr val="tx1"/>
          </a:solidFill>
          <a:latin typeface="+mn-lt"/>
          <a:ea typeface="+mn-ea"/>
          <a:cs typeface="+mn-cs"/>
        </a:defRPr>
      </a:lvl1pPr>
      <a:lvl2pPr marL="827088" indent="-317500" algn="l" defTabSz="1019175" rtl="0" eaLnBrk="0" fontAlgn="base" hangingPunct="0">
        <a:spcBef>
          <a:spcPct val="20000"/>
        </a:spcBef>
        <a:spcAft>
          <a:spcPct val="0"/>
        </a:spcAft>
        <a:buSzPct val="100000"/>
        <a:buChar char="–"/>
        <a:defRPr sz="3100">
          <a:solidFill>
            <a:schemeClr val="tx1"/>
          </a:solidFill>
          <a:latin typeface="+mn-lt"/>
        </a:defRPr>
      </a:lvl2pPr>
      <a:lvl3pPr marL="1273175" indent="-254000" algn="l" defTabSz="1019175" rtl="0" eaLnBrk="0" fontAlgn="base" hangingPunct="0">
        <a:spcBef>
          <a:spcPct val="20000"/>
        </a:spcBef>
        <a:spcAft>
          <a:spcPct val="0"/>
        </a:spcAft>
        <a:buSzPct val="100000"/>
        <a:buChar char="•"/>
        <a:defRPr sz="2700">
          <a:solidFill>
            <a:schemeClr val="tx1"/>
          </a:solidFill>
          <a:latin typeface="+mn-lt"/>
        </a:defRPr>
      </a:lvl3pPr>
      <a:lvl4pPr marL="1782763" indent="-254000" algn="l" defTabSz="1019175" rtl="0" eaLnBrk="0" fontAlgn="base" hangingPunct="0">
        <a:spcBef>
          <a:spcPct val="20000"/>
        </a:spcBef>
        <a:spcAft>
          <a:spcPct val="0"/>
        </a:spcAft>
        <a:buSzPct val="100000"/>
        <a:buChar char="–"/>
        <a:defRPr sz="2200">
          <a:solidFill>
            <a:schemeClr val="tx1"/>
          </a:solidFill>
          <a:latin typeface="+mn-lt"/>
        </a:defRPr>
      </a:lvl4pPr>
      <a:lvl5pPr marL="2292350" indent="-254000" algn="l" defTabSz="1019175" rtl="0" eaLnBrk="0" fontAlgn="base" hangingPunct="0">
        <a:spcBef>
          <a:spcPct val="20000"/>
        </a:spcBef>
        <a:spcAft>
          <a:spcPct val="0"/>
        </a:spcAft>
        <a:buSzPct val="100000"/>
        <a:buChar char="•"/>
        <a:defRPr sz="2200">
          <a:solidFill>
            <a:schemeClr val="tx1"/>
          </a:solidFill>
          <a:latin typeface="+mn-lt"/>
        </a:defRPr>
      </a:lvl5pPr>
      <a:lvl6pPr marL="2749550" indent="-254000" algn="l" defTabSz="1019175" rtl="0" eaLnBrk="0" fontAlgn="base" hangingPunct="0">
        <a:spcBef>
          <a:spcPct val="20000"/>
        </a:spcBef>
        <a:spcAft>
          <a:spcPct val="0"/>
        </a:spcAft>
        <a:buSzPct val="100000"/>
        <a:buChar char="•"/>
        <a:defRPr sz="2200">
          <a:solidFill>
            <a:schemeClr val="tx1"/>
          </a:solidFill>
          <a:latin typeface="+mn-lt"/>
        </a:defRPr>
      </a:lvl6pPr>
      <a:lvl7pPr marL="3206750" indent="-254000" algn="l" defTabSz="1019175" rtl="0" eaLnBrk="0" fontAlgn="base" hangingPunct="0">
        <a:spcBef>
          <a:spcPct val="20000"/>
        </a:spcBef>
        <a:spcAft>
          <a:spcPct val="0"/>
        </a:spcAft>
        <a:buSzPct val="100000"/>
        <a:buChar char="•"/>
        <a:defRPr sz="2200">
          <a:solidFill>
            <a:schemeClr val="tx1"/>
          </a:solidFill>
          <a:latin typeface="+mn-lt"/>
        </a:defRPr>
      </a:lvl7pPr>
      <a:lvl8pPr marL="3663950" indent="-254000" algn="l" defTabSz="1019175" rtl="0" eaLnBrk="0" fontAlgn="base" hangingPunct="0">
        <a:spcBef>
          <a:spcPct val="20000"/>
        </a:spcBef>
        <a:spcAft>
          <a:spcPct val="0"/>
        </a:spcAft>
        <a:buSzPct val="100000"/>
        <a:buChar char="•"/>
        <a:defRPr sz="2200">
          <a:solidFill>
            <a:schemeClr val="tx1"/>
          </a:solidFill>
          <a:latin typeface="+mn-lt"/>
        </a:defRPr>
      </a:lvl8pPr>
      <a:lvl9pPr marL="4121150" indent="-254000" algn="l" defTabSz="1019175" rtl="0" eaLnBrk="0" fontAlgn="base" hangingPunct="0">
        <a:spcBef>
          <a:spcPct val="20000"/>
        </a:spcBef>
        <a:spcAft>
          <a:spcPct val="0"/>
        </a:spcAft>
        <a:buSzPct val="100000"/>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0"/>
          <p:cNvSpPr txBox="1">
            <a:spLocks noChangeArrowheads="1"/>
          </p:cNvSpPr>
          <p:nvPr/>
        </p:nvSpPr>
        <p:spPr bwMode="auto">
          <a:xfrm>
            <a:off x="483195" y="298450"/>
            <a:ext cx="7694612" cy="1333983"/>
          </a:xfrm>
          <a:prstGeom prst="rect">
            <a:avLst/>
          </a:prstGeom>
          <a:noFill/>
          <a:ln w="12700">
            <a:noFill/>
            <a:miter lim="800000"/>
            <a:headEnd/>
            <a:tailEnd/>
          </a:ln>
        </p:spPr>
        <p:txBody>
          <a:bodyPr lIns="101882" tIns="50941" rIns="101882" bIns="50941">
            <a:spAutoFit/>
          </a:bodyPr>
          <a:lstStyle/>
          <a:p>
            <a:pPr defTabSz="1019175"/>
            <a:r>
              <a:rPr lang="en-US" b="0" dirty="0" smtClean="0">
                <a:latin typeface="Times New Roman" pitchFamily="18" charset="0"/>
              </a:rPr>
              <a:t>Youth </a:t>
            </a:r>
            <a:r>
              <a:rPr lang="en-US" b="0" dirty="0" err="1" smtClean="0">
                <a:latin typeface="Times New Roman" pitchFamily="18" charset="0"/>
              </a:rPr>
              <a:t>Firesetting</a:t>
            </a:r>
            <a:r>
              <a:rPr lang="en-US" b="0" dirty="0" smtClean="0">
                <a:latin typeface="Times New Roman" pitchFamily="18" charset="0"/>
              </a:rPr>
              <a:t> Prevention and Intervention — Level 2</a:t>
            </a:r>
            <a:endParaRPr lang="en-US" b="0" dirty="0">
              <a:latin typeface="Times New Roman" pitchFamily="18" charset="0"/>
            </a:endParaRPr>
          </a:p>
        </p:txBody>
      </p:sp>
      <p:sp>
        <p:nvSpPr>
          <p:cNvPr id="2051" name="Text Box 41"/>
          <p:cNvSpPr txBox="1">
            <a:spLocks noChangeArrowheads="1"/>
          </p:cNvSpPr>
          <p:nvPr/>
        </p:nvSpPr>
        <p:spPr bwMode="auto">
          <a:xfrm>
            <a:off x="483195" y="2282825"/>
            <a:ext cx="3188943" cy="441431"/>
          </a:xfrm>
          <a:prstGeom prst="rect">
            <a:avLst/>
          </a:prstGeom>
          <a:noFill/>
          <a:ln w="12700">
            <a:noFill/>
            <a:miter lim="800000"/>
            <a:headEnd/>
            <a:tailEnd/>
          </a:ln>
        </p:spPr>
        <p:txBody>
          <a:bodyPr wrap="none" lIns="101882" tIns="50941" rIns="101882" bIns="50941">
            <a:spAutoFit/>
          </a:bodyPr>
          <a:lstStyle/>
          <a:p>
            <a:pPr defTabSz="1019175"/>
            <a:r>
              <a:rPr lang="en-US" sz="2200" b="0" dirty="0" smtClean="0"/>
              <a:t>YFPI-2-Instructor Guide</a:t>
            </a:r>
            <a:endParaRPr lang="en-US" sz="2200" b="0" dirty="0"/>
          </a:p>
        </p:txBody>
      </p:sp>
      <p:sp>
        <p:nvSpPr>
          <p:cNvPr id="2052" name="Text Box 42"/>
          <p:cNvSpPr txBox="1">
            <a:spLocks noChangeArrowheads="1"/>
          </p:cNvSpPr>
          <p:nvPr/>
        </p:nvSpPr>
        <p:spPr bwMode="auto">
          <a:xfrm>
            <a:off x="503832" y="2868613"/>
            <a:ext cx="4431270" cy="441431"/>
          </a:xfrm>
          <a:prstGeom prst="rect">
            <a:avLst/>
          </a:prstGeom>
          <a:noFill/>
          <a:ln w="12700">
            <a:noFill/>
            <a:miter lim="800000"/>
            <a:headEnd/>
            <a:tailEnd/>
          </a:ln>
        </p:spPr>
        <p:txBody>
          <a:bodyPr wrap="none" lIns="101882" tIns="50941" rIns="101882" bIns="50941">
            <a:spAutoFit/>
          </a:bodyPr>
          <a:lstStyle/>
          <a:p>
            <a:pPr defTabSz="1019175"/>
            <a:r>
              <a:rPr lang="en-US" sz="2200" b="0" i="1" dirty="0" smtClean="0">
                <a:latin typeface="Times New Roman" pitchFamily="18" charset="0"/>
              </a:rPr>
              <a:t>1st </a:t>
            </a:r>
            <a:r>
              <a:rPr lang="en-US" sz="2200" b="0" i="1" dirty="0">
                <a:latin typeface="Times New Roman" pitchFamily="18" charset="0"/>
              </a:rPr>
              <a:t>Edition, </a:t>
            </a:r>
            <a:r>
              <a:rPr lang="en-US" sz="2200" b="0" i="1" dirty="0" smtClean="0">
                <a:latin typeface="Times New Roman" pitchFamily="18" charset="0"/>
              </a:rPr>
              <a:t>1st Printing-August 2013</a:t>
            </a:r>
            <a:endParaRPr lang="en-US" sz="2200" b="0" i="1" dirty="0">
              <a:latin typeface="Times New Roman" pitchFamily="18" charset="0"/>
            </a:endParaRPr>
          </a:p>
        </p:txBody>
      </p:sp>
      <p:pic>
        <p:nvPicPr>
          <p:cNvPr id="2053" name="Picture 4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424457" y="3857625"/>
            <a:ext cx="2244725" cy="790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ChangeArrowheads="1"/>
          </p:cNvSpPr>
          <p:nvPr/>
        </p:nvSpPr>
        <p:spPr bwMode="auto">
          <a:xfrm rot="5400000">
            <a:off x="1797844" y="4268784"/>
            <a:ext cx="4713288" cy="595319"/>
          </a:xfrm>
          <a:prstGeom prst="rect">
            <a:avLst/>
          </a:prstGeom>
          <a:noFill/>
          <a:ln w="12700">
            <a:noFill/>
            <a:miter lim="800000"/>
            <a:headEnd/>
            <a:tailEnd/>
          </a:ln>
        </p:spPr>
        <p:txBody>
          <a:bodyPr lIns="101882" tIns="50941" rIns="101882" bIns="50941">
            <a:spAutoFit/>
          </a:bodyPr>
          <a:lstStyle/>
          <a:p>
            <a:pPr algn="ctr" defTabSz="1019175"/>
            <a:r>
              <a:rPr lang="en-US" sz="1600" i="1" dirty="0" smtClean="0">
                <a:solidFill>
                  <a:schemeClr val="tx2"/>
                </a:solidFill>
              </a:rPr>
              <a:t>Youth </a:t>
            </a:r>
            <a:r>
              <a:rPr lang="en-US" sz="1600" i="1" dirty="0" err="1" smtClean="0">
                <a:solidFill>
                  <a:schemeClr val="tx2"/>
                </a:solidFill>
              </a:rPr>
              <a:t>Firesetting</a:t>
            </a:r>
            <a:r>
              <a:rPr lang="en-US" sz="1600" i="1" dirty="0" smtClean="0">
                <a:solidFill>
                  <a:schemeClr val="tx2"/>
                </a:solidFill>
              </a:rPr>
              <a:t> Prevention and </a:t>
            </a:r>
          </a:p>
          <a:p>
            <a:pPr algn="ctr" defTabSz="1019175"/>
            <a:r>
              <a:rPr lang="en-US" sz="1600" i="1" dirty="0">
                <a:solidFill>
                  <a:schemeClr val="tx2"/>
                </a:solidFill>
              </a:rPr>
              <a:t>I</a:t>
            </a:r>
            <a:r>
              <a:rPr lang="en-US" sz="1600" i="1" dirty="0" smtClean="0">
                <a:solidFill>
                  <a:schemeClr val="tx2"/>
                </a:solidFill>
              </a:rPr>
              <a:t>ntervention — Level 2</a:t>
            </a:r>
            <a:endParaRPr lang="en-US" sz="1600" i="1" dirty="0">
              <a:solidFill>
                <a:schemeClr val="tx2"/>
              </a:solidFill>
            </a:endParaRPr>
          </a:p>
        </p:txBody>
      </p:sp>
      <p:sp>
        <p:nvSpPr>
          <p:cNvPr id="3075" name="Rectangle 6"/>
          <p:cNvSpPr>
            <a:spLocks noChangeArrowheads="1"/>
          </p:cNvSpPr>
          <p:nvPr/>
        </p:nvSpPr>
        <p:spPr bwMode="auto">
          <a:xfrm rot="5400000">
            <a:off x="3147220" y="900906"/>
            <a:ext cx="1954212" cy="771525"/>
          </a:xfrm>
          <a:prstGeom prst="rect">
            <a:avLst/>
          </a:prstGeom>
          <a:noFill/>
          <a:ln w="12700">
            <a:noFill/>
            <a:miter lim="800000"/>
            <a:headEnd/>
            <a:tailEnd/>
          </a:ln>
        </p:spPr>
        <p:txBody>
          <a:bodyPr lIns="100822" tIns="49526" rIns="100822" bIns="49526">
            <a:spAutoFit/>
          </a:bodyPr>
          <a:lstStyle/>
          <a:p>
            <a:pPr algn="ctr" defTabSz="1019175"/>
            <a:r>
              <a:rPr lang="en-US" sz="1100" dirty="0"/>
              <a:t>FEMA/USFA/NFA</a:t>
            </a:r>
          </a:p>
          <a:p>
            <a:pPr algn="ctr" defTabSz="1019175"/>
            <a:r>
              <a:rPr lang="en-US" sz="1100" dirty="0" smtClean="0"/>
              <a:t>YFPI-2-IG</a:t>
            </a:r>
            <a:endParaRPr lang="en-US" sz="1100" dirty="0"/>
          </a:p>
          <a:p>
            <a:pPr algn="ctr" defTabSz="1019175"/>
            <a:r>
              <a:rPr lang="en-US" sz="1100" dirty="0" smtClean="0"/>
              <a:t>August 2013</a:t>
            </a:r>
            <a:endParaRPr lang="en-US" sz="1100" dirty="0"/>
          </a:p>
          <a:p>
            <a:pPr algn="ctr" defTabSz="1019175"/>
            <a:r>
              <a:rPr lang="en-US" sz="1100" dirty="0" smtClean="0"/>
              <a:t>1st </a:t>
            </a:r>
            <a:r>
              <a:rPr lang="en-US" sz="1100" dirty="0"/>
              <a:t>Edition, </a:t>
            </a:r>
            <a:r>
              <a:rPr lang="en-US" sz="1100" dirty="0" smtClean="0"/>
              <a:t>1st </a:t>
            </a:r>
            <a:r>
              <a:rPr lang="en-US" sz="1100" dirty="0"/>
              <a:t>Printing</a:t>
            </a:r>
          </a:p>
        </p:txBody>
      </p:sp>
      <p:pic>
        <p:nvPicPr>
          <p:cNvPr id="3076" name="Picture 1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3667125" y="7312025"/>
            <a:ext cx="790575" cy="2244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40"/>
          <p:cNvSpPr txBox="1">
            <a:spLocks noChangeArrowheads="1"/>
          </p:cNvSpPr>
          <p:nvPr/>
        </p:nvSpPr>
        <p:spPr bwMode="auto">
          <a:xfrm>
            <a:off x="483195" y="298450"/>
            <a:ext cx="7694612" cy="1333983"/>
          </a:xfrm>
          <a:prstGeom prst="rect">
            <a:avLst/>
          </a:prstGeom>
          <a:noFill/>
          <a:ln w="12700">
            <a:noFill/>
            <a:miter lim="800000"/>
            <a:headEnd/>
            <a:tailEnd/>
          </a:ln>
        </p:spPr>
        <p:txBody>
          <a:bodyPr lIns="101882" tIns="50941" rIns="101882" bIns="50941">
            <a:spAutoFit/>
          </a:bodyPr>
          <a:lstStyle/>
          <a:p>
            <a:pPr defTabSz="1019175"/>
            <a:r>
              <a:rPr lang="en-US" b="0" dirty="0" smtClean="0">
                <a:latin typeface="Times New Roman" pitchFamily="18" charset="0"/>
              </a:rPr>
              <a:t>Youth </a:t>
            </a:r>
            <a:r>
              <a:rPr lang="en-US" b="0" dirty="0" err="1" smtClean="0">
                <a:latin typeface="Times New Roman" pitchFamily="18" charset="0"/>
              </a:rPr>
              <a:t>Firesetting</a:t>
            </a:r>
            <a:r>
              <a:rPr lang="en-US" b="0" dirty="0" smtClean="0">
                <a:latin typeface="Times New Roman" pitchFamily="18" charset="0"/>
              </a:rPr>
              <a:t> Prevention and Intervention — Level 2</a:t>
            </a:r>
            <a:endParaRPr lang="en-US" b="0" dirty="0">
              <a:latin typeface="Times New Roman" pitchFamily="18" charset="0"/>
            </a:endParaRPr>
          </a:p>
        </p:txBody>
      </p:sp>
      <p:sp>
        <p:nvSpPr>
          <p:cNvPr id="16" name="Text Box 41"/>
          <p:cNvSpPr txBox="1">
            <a:spLocks noChangeArrowheads="1"/>
          </p:cNvSpPr>
          <p:nvPr/>
        </p:nvSpPr>
        <p:spPr bwMode="auto">
          <a:xfrm>
            <a:off x="483195" y="2282825"/>
            <a:ext cx="3188943" cy="441431"/>
          </a:xfrm>
          <a:prstGeom prst="rect">
            <a:avLst/>
          </a:prstGeom>
          <a:noFill/>
          <a:ln w="12700">
            <a:noFill/>
            <a:miter lim="800000"/>
            <a:headEnd/>
            <a:tailEnd/>
          </a:ln>
        </p:spPr>
        <p:txBody>
          <a:bodyPr wrap="none" lIns="101882" tIns="50941" rIns="101882" bIns="50941">
            <a:spAutoFit/>
          </a:bodyPr>
          <a:lstStyle/>
          <a:p>
            <a:pPr defTabSz="1019175"/>
            <a:r>
              <a:rPr lang="en-US" sz="2200" b="0" dirty="0" smtClean="0"/>
              <a:t>YFPI-2-Instructor Guide</a:t>
            </a:r>
            <a:endParaRPr lang="en-US" sz="2200" b="0" dirty="0"/>
          </a:p>
        </p:txBody>
      </p:sp>
      <p:sp>
        <p:nvSpPr>
          <p:cNvPr id="17" name="Text Box 42"/>
          <p:cNvSpPr txBox="1">
            <a:spLocks noChangeArrowheads="1"/>
          </p:cNvSpPr>
          <p:nvPr/>
        </p:nvSpPr>
        <p:spPr bwMode="auto">
          <a:xfrm>
            <a:off x="503832" y="2868613"/>
            <a:ext cx="4431270" cy="441431"/>
          </a:xfrm>
          <a:prstGeom prst="rect">
            <a:avLst/>
          </a:prstGeom>
          <a:noFill/>
          <a:ln w="12700">
            <a:noFill/>
            <a:miter lim="800000"/>
            <a:headEnd/>
            <a:tailEnd/>
          </a:ln>
        </p:spPr>
        <p:txBody>
          <a:bodyPr wrap="none" lIns="101882" tIns="50941" rIns="101882" bIns="50941">
            <a:spAutoFit/>
          </a:bodyPr>
          <a:lstStyle/>
          <a:p>
            <a:pPr defTabSz="1019175"/>
            <a:r>
              <a:rPr lang="en-US" sz="2200" b="0" i="1" dirty="0" smtClean="0">
                <a:latin typeface="Times New Roman" pitchFamily="18" charset="0"/>
              </a:rPr>
              <a:t>1st </a:t>
            </a:r>
            <a:r>
              <a:rPr lang="en-US" sz="2200" b="0" i="1" dirty="0">
                <a:latin typeface="Times New Roman" pitchFamily="18" charset="0"/>
              </a:rPr>
              <a:t>Edition, </a:t>
            </a:r>
            <a:r>
              <a:rPr lang="en-US" sz="2200" b="0" i="1" dirty="0" smtClean="0">
                <a:latin typeface="Times New Roman" pitchFamily="18" charset="0"/>
              </a:rPr>
              <a:t>1st Printing-August 2013</a:t>
            </a:r>
            <a:endParaRPr lang="en-US" sz="2200" b="0" i="1" dirty="0">
              <a:latin typeface="Times New Roman" pitchFamily="18" charset="0"/>
            </a:endParaRPr>
          </a:p>
        </p:txBody>
      </p:sp>
      <p:pic>
        <p:nvPicPr>
          <p:cNvPr id="18" name="Picture 4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424457" y="3857625"/>
            <a:ext cx="2244725" cy="790575"/>
          </a:xfrm>
          <a:prstGeom prst="rect">
            <a:avLst/>
          </a:prstGeom>
          <a:noFill/>
          <a:ln w="9525">
            <a:noFill/>
            <a:miter lim="800000"/>
            <a:headEnd/>
            <a:tailEnd/>
          </a:ln>
        </p:spPr>
      </p:pic>
      <p:sp>
        <p:nvSpPr>
          <p:cNvPr id="7" name="Text Box 41"/>
          <p:cNvSpPr txBox="1">
            <a:spLocks noChangeArrowheads="1"/>
          </p:cNvSpPr>
          <p:nvPr/>
        </p:nvSpPr>
        <p:spPr bwMode="auto">
          <a:xfrm>
            <a:off x="531813" y="8401050"/>
            <a:ext cx="6973887"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1882" tIns="50941" rIns="101882" bIns="50941">
            <a:spAutoFit/>
          </a:bodyPr>
          <a:lstStyle>
            <a:lvl1pPr defTabSz="1019175">
              <a:defRPr sz="4000" b="1">
                <a:solidFill>
                  <a:schemeClr val="tx1"/>
                </a:solidFill>
                <a:latin typeface="Arial" charset="0"/>
              </a:defRPr>
            </a:lvl1pPr>
            <a:lvl2pPr marL="742950" indent="-285750" defTabSz="1019175">
              <a:defRPr sz="4000" b="1">
                <a:solidFill>
                  <a:schemeClr val="tx1"/>
                </a:solidFill>
                <a:latin typeface="Arial" charset="0"/>
              </a:defRPr>
            </a:lvl2pPr>
            <a:lvl3pPr marL="1143000" indent="-228600" defTabSz="1019175">
              <a:defRPr sz="4000" b="1">
                <a:solidFill>
                  <a:schemeClr val="tx1"/>
                </a:solidFill>
                <a:latin typeface="Arial" charset="0"/>
              </a:defRPr>
            </a:lvl3pPr>
            <a:lvl4pPr marL="1600200" indent="-228600" defTabSz="1019175">
              <a:defRPr sz="4000" b="1">
                <a:solidFill>
                  <a:schemeClr val="tx1"/>
                </a:solidFill>
                <a:latin typeface="Arial" charset="0"/>
              </a:defRPr>
            </a:lvl4pPr>
            <a:lvl5pPr marL="2057400" indent="-228600" defTabSz="1019175">
              <a:defRPr sz="4000" b="1">
                <a:solidFill>
                  <a:schemeClr val="tx1"/>
                </a:solidFill>
                <a:latin typeface="Arial" charset="0"/>
              </a:defRPr>
            </a:lvl5pPr>
            <a:lvl6pPr marL="2514600" indent="-228600" defTabSz="1019175" eaLnBrk="0" fontAlgn="base" hangingPunct="0">
              <a:spcBef>
                <a:spcPct val="0"/>
              </a:spcBef>
              <a:spcAft>
                <a:spcPct val="0"/>
              </a:spcAft>
              <a:defRPr sz="4000" b="1">
                <a:solidFill>
                  <a:schemeClr val="tx1"/>
                </a:solidFill>
                <a:latin typeface="Arial" charset="0"/>
              </a:defRPr>
            </a:lvl6pPr>
            <a:lvl7pPr marL="2971800" indent="-228600" defTabSz="1019175" eaLnBrk="0" fontAlgn="base" hangingPunct="0">
              <a:spcBef>
                <a:spcPct val="0"/>
              </a:spcBef>
              <a:spcAft>
                <a:spcPct val="0"/>
              </a:spcAft>
              <a:defRPr sz="4000" b="1">
                <a:solidFill>
                  <a:schemeClr val="tx1"/>
                </a:solidFill>
                <a:latin typeface="Arial" charset="0"/>
              </a:defRPr>
            </a:lvl7pPr>
            <a:lvl8pPr marL="3429000" indent="-228600" defTabSz="1019175" eaLnBrk="0" fontAlgn="base" hangingPunct="0">
              <a:spcBef>
                <a:spcPct val="0"/>
              </a:spcBef>
              <a:spcAft>
                <a:spcPct val="0"/>
              </a:spcAft>
              <a:defRPr sz="4000" b="1">
                <a:solidFill>
                  <a:schemeClr val="tx1"/>
                </a:solidFill>
                <a:latin typeface="Arial" charset="0"/>
              </a:defRPr>
            </a:lvl8pPr>
            <a:lvl9pPr marL="3886200" indent="-228600" defTabSz="1019175" eaLnBrk="0" fontAlgn="base" hangingPunct="0">
              <a:spcBef>
                <a:spcPct val="0"/>
              </a:spcBef>
              <a:spcAft>
                <a:spcPct val="0"/>
              </a:spcAft>
              <a:defRPr sz="4000" b="1">
                <a:solidFill>
                  <a:schemeClr val="tx1"/>
                </a:solidFill>
                <a:latin typeface="Arial" charset="0"/>
              </a:defRPr>
            </a:lvl9pPr>
          </a:lstStyle>
          <a:p>
            <a:r>
              <a:rPr lang="en-US" sz="1200" dirty="0"/>
              <a:t>This Instructor Guide may contain material that is copyright protected. USFA has been granted a license to use this material only for NFA-sponsored course deliveries as part of the course materials, and it shall not be duplicated without consent of the copyright holder. States wishing to use these materials as part of state-sponsorship and/or third parties wishing to use these materials must obtain permission to use the copyright material(s) from the copyright holder prior to teaching the course.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0"/>
          <p:cNvSpPr txBox="1">
            <a:spLocks noChangeArrowheads="1"/>
          </p:cNvSpPr>
          <p:nvPr/>
        </p:nvSpPr>
        <p:spPr bwMode="auto">
          <a:xfrm>
            <a:off x="483195" y="298450"/>
            <a:ext cx="7694612" cy="1333983"/>
          </a:xfrm>
          <a:prstGeom prst="rect">
            <a:avLst/>
          </a:prstGeom>
          <a:noFill/>
          <a:ln w="12700">
            <a:noFill/>
            <a:miter lim="800000"/>
            <a:headEnd/>
            <a:tailEnd/>
          </a:ln>
        </p:spPr>
        <p:txBody>
          <a:bodyPr lIns="101882" tIns="50941" rIns="101882" bIns="50941">
            <a:spAutoFit/>
          </a:bodyPr>
          <a:lstStyle/>
          <a:p>
            <a:pPr defTabSz="1019175"/>
            <a:r>
              <a:rPr lang="en-US" b="0" dirty="0" smtClean="0">
                <a:latin typeface="Times New Roman" pitchFamily="18" charset="0"/>
              </a:rPr>
              <a:t>Youth </a:t>
            </a:r>
            <a:r>
              <a:rPr lang="en-US" b="0" dirty="0" err="1" smtClean="0">
                <a:latin typeface="Times New Roman" pitchFamily="18" charset="0"/>
              </a:rPr>
              <a:t>Firesetting</a:t>
            </a:r>
            <a:r>
              <a:rPr lang="en-US" b="0" dirty="0" smtClean="0">
                <a:latin typeface="Times New Roman" pitchFamily="18" charset="0"/>
              </a:rPr>
              <a:t> Prevention and Intervention — Level 2</a:t>
            </a:r>
            <a:endParaRPr lang="en-US" b="0" dirty="0">
              <a:latin typeface="Times New Roman" pitchFamily="18" charset="0"/>
            </a:endParaRPr>
          </a:p>
        </p:txBody>
      </p:sp>
      <p:sp>
        <p:nvSpPr>
          <p:cNvPr id="7" name="Text Box 41"/>
          <p:cNvSpPr txBox="1">
            <a:spLocks noChangeArrowheads="1"/>
          </p:cNvSpPr>
          <p:nvPr/>
        </p:nvSpPr>
        <p:spPr bwMode="auto">
          <a:xfrm>
            <a:off x="483195" y="2282825"/>
            <a:ext cx="3156883" cy="441431"/>
          </a:xfrm>
          <a:prstGeom prst="rect">
            <a:avLst/>
          </a:prstGeom>
          <a:noFill/>
          <a:ln w="12700">
            <a:noFill/>
            <a:miter lim="800000"/>
            <a:headEnd/>
            <a:tailEnd/>
          </a:ln>
        </p:spPr>
        <p:txBody>
          <a:bodyPr wrap="none" lIns="101882" tIns="50941" rIns="101882" bIns="50941">
            <a:spAutoFit/>
          </a:bodyPr>
          <a:lstStyle/>
          <a:p>
            <a:pPr defTabSz="1019175"/>
            <a:r>
              <a:rPr lang="en-US" sz="2200" b="0" dirty="0" smtClean="0"/>
              <a:t>YFPI-2-Student Manual</a:t>
            </a:r>
            <a:endParaRPr lang="en-US" sz="2200" b="0" dirty="0"/>
          </a:p>
        </p:txBody>
      </p:sp>
      <p:sp>
        <p:nvSpPr>
          <p:cNvPr id="8" name="Text Box 42"/>
          <p:cNvSpPr txBox="1">
            <a:spLocks noChangeArrowheads="1"/>
          </p:cNvSpPr>
          <p:nvPr/>
        </p:nvSpPr>
        <p:spPr bwMode="auto">
          <a:xfrm>
            <a:off x="503832" y="2868613"/>
            <a:ext cx="4431270" cy="441431"/>
          </a:xfrm>
          <a:prstGeom prst="rect">
            <a:avLst/>
          </a:prstGeom>
          <a:noFill/>
          <a:ln w="12700">
            <a:noFill/>
            <a:miter lim="800000"/>
            <a:headEnd/>
            <a:tailEnd/>
          </a:ln>
        </p:spPr>
        <p:txBody>
          <a:bodyPr wrap="none" lIns="101882" tIns="50941" rIns="101882" bIns="50941">
            <a:spAutoFit/>
          </a:bodyPr>
          <a:lstStyle/>
          <a:p>
            <a:pPr defTabSz="1019175"/>
            <a:r>
              <a:rPr lang="en-US" sz="2200" b="0" i="1" dirty="0" smtClean="0">
                <a:latin typeface="Times New Roman" pitchFamily="18" charset="0"/>
              </a:rPr>
              <a:t>1st </a:t>
            </a:r>
            <a:r>
              <a:rPr lang="en-US" sz="2200" b="0" i="1" dirty="0">
                <a:latin typeface="Times New Roman" pitchFamily="18" charset="0"/>
              </a:rPr>
              <a:t>Edition, </a:t>
            </a:r>
            <a:r>
              <a:rPr lang="en-US" sz="2200" b="0" i="1" dirty="0" smtClean="0">
                <a:latin typeface="Times New Roman" pitchFamily="18" charset="0"/>
              </a:rPr>
              <a:t>1st Printing-August 2013</a:t>
            </a:r>
            <a:endParaRPr lang="en-US" sz="2200" b="0" i="1" dirty="0">
              <a:latin typeface="Times New Roman" pitchFamily="18" charset="0"/>
            </a:endParaRPr>
          </a:p>
        </p:txBody>
      </p:sp>
      <p:pic>
        <p:nvPicPr>
          <p:cNvPr id="9" name="Picture 4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424457" y="3857625"/>
            <a:ext cx="2244725" cy="790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ChangeArrowheads="1"/>
          </p:cNvSpPr>
          <p:nvPr/>
        </p:nvSpPr>
        <p:spPr bwMode="auto">
          <a:xfrm rot="5400000">
            <a:off x="1797844" y="4268784"/>
            <a:ext cx="4713288" cy="595319"/>
          </a:xfrm>
          <a:prstGeom prst="rect">
            <a:avLst/>
          </a:prstGeom>
          <a:noFill/>
          <a:ln w="12700">
            <a:noFill/>
            <a:miter lim="800000"/>
            <a:headEnd/>
            <a:tailEnd/>
          </a:ln>
        </p:spPr>
        <p:txBody>
          <a:bodyPr lIns="101882" tIns="50941" rIns="101882" bIns="50941">
            <a:spAutoFit/>
          </a:bodyPr>
          <a:lstStyle/>
          <a:p>
            <a:pPr algn="ctr" defTabSz="1019175"/>
            <a:r>
              <a:rPr lang="en-US" sz="1600" i="1" dirty="0" smtClean="0">
                <a:solidFill>
                  <a:schemeClr val="tx2"/>
                </a:solidFill>
              </a:rPr>
              <a:t>Youth </a:t>
            </a:r>
            <a:r>
              <a:rPr lang="en-US" sz="1600" i="1" dirty="0" err="1" smtClean="0">
                <a:solidFill>
                  <a:schemeClr val="tx2"/>
                </a:solidFill>
              </a:rPr>
              <a:t>Firesetting</a:t>
            </a:r>
            <a:r>
              <a:rPr lang="en-US" sz="1600" i="1" dirty="0" smtClean="0">
                <a:solidFill>
                  <a:schemeClr val="tx2"/>
                </a:solidFill>
              </a:rPr>
              <a:t> Prevention and </a:t>
            </a:r>
          </a:p>
          <a:p>
            <a:pPr algn="ctr" defTabSz="1019175"/>
            <a:r>
              <a:rPr lang="en-US" sz="1600" i="1" dirty="0">
                <a:solidFill>
                  <a:schemeClr val="tx2"/>
                </a:solidFill>
              </a:rPr>
              <a:t>I</a:t>
            </a:r>
            <a:r>
              <a:rPr lang="en-US" sz="1600" i="1" dirty="0" smtClean="0">
                <a:solidFill>
                  <a:schemeClr val="tx2"/>
                </a:solidFill>
              </a:rPr>
              <a:t>ntervention — Level 2</a:t>
            </a:r>
            <a:endParaRPr lang="en-US" sz="1600" i="1" dirty="0">
              <a:solidFill>
                <a:schemeClr val="tx2"/>
              </a:solidFill>
            </a:endParaRPr>
          </a:p>
        </p:txBody>
      </p:sp>
      <p:sp>
        <p:nvSpPr>
          <p:cNvPr id="3075" name="Rectangle 6"/>
          <p:cNvSpPr>
            <a:spLocks noChangeArrowheads="1"/>
          </p:cNvSpPr>
          <p:nvPr/>
        </p:nvSpPr>
        <p:spPr bwMode="auto">
          <a:xfrm rot="5400000">
            <a:off x="3147220" y="900906"/>
            <a:ext cx="1954212" cy="771525"/>
          </a:xfrm>
          <a:prstGeom prst="rect">
            <a:avLst/>
          </a:prstGeom>
          <a:noFill/>
          <a:ln w="12700">
            <a:noFill/>
            <a:miter lim="800000"/>
            <a:headEnd/>
            <a:tailEnd/>
          </a:ln>
        </p:spPr>
        <p:txBody>
          <a:bodyPr lIns="100822" tIns="49526" rIns="100822" bIns="49526">
            <a:spAutoFit/>
          </a:bodyPr>
          <a:lstStyle/>
          <a:p>
            <a:pPr algn="ctr" defTabSz="1019175"/>
            <a:r>
              <a:rPr lang="en-US" sz="1100" dirty="0"/>
              <a:t>FEMA/USFA/NFA</a:t>
            </a:r>
          </a:p>
          <a:p>
            <a:pPr algn="ctr" defTabSz="1019175"/>
            <a:r>
              <a:rPr lang="en-US" sz="1100" dirty="0" smtClean="0"/>
              <a:t>YFPI-2-SM</a:t>
            </a:r>
            <a:endParaRPr lang="en-US" sz="1100" dirty="0"/>
          </a:p>
          <a:p>
            <a:pPr algn="ctr" defTabSz="1019175"/>
            <a:r>
              <a:rPr lang="en-US" sz="1100" dirty="0" smtClean="0"/>
              <a:t>August 2013</a:t>
            </a:r>
            <a:endParaRPr lang="en-US" sz="1100" dirty="0"/>
          </a:p>
          <a:p>
            <a:pPr algn="ctr" defTabSz="1019175"/>
            <a:r>
              <a:rPr lang="en-US" sz="1100" dirty="0" smtClean="0"/>
              <a:t>1st </a:t>
            </a:r>
            <a:r>
              <a:rPr lang="en-US" sz="1100" dirty="0"/>
              <a:t>Edition</a:t>
            </a:r>
            <a:r>
              <a:rPr lang="en-US" sz="1100"/>
              <a:t>, </a:t>
            </a:r>
            <a:r>
              <a:rPr lang="en-US" sz="1100" smtClean="0"/>
              <a:t>1st </a:t>
            </a:r>
            <a:r>
              <a:rPr lang="en-US" sz="1100" dirty="0"/>
              <a:t>Printing</a:t>
            </a:r>
          </a:p>
        </p:txBody>
      </p:sp>
      <p:pic>
        <p:nvPicPr>
          <p:cNvPr id="3076" name="Picture 1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3667125" y="7312025"/>
            <a:ext cx="790575" cy="2244725"/>
          </a:xfrm>
          <a:prstGeom prst="rect">
            <a:avLst/>
          </a:prstGeom>
          <a:noFill/>
          <a:ln w="9525">
            <a:noFill/>
            <a:miter lim="800000"/>
            <a:headEnd/>
            <a:tailEnd/>
          </a:ln>
        </p:spPr>
      </p:pic>
    </p:spTree>
    <p:extLst>
      <p:ext uri="{BB962C8B-B14F-4D97-AF65-F5344CB8AC3E}">
        <p14:creationId xmlns:p14="http://schemas.microsoft.com/office/powerpoint/2010/main" val="4246021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40"/>
          <p:cNvSpPr txBox="1">
            <a:spLocks noChangeArrowheads="1"/>
          </p:cNvSpPr>
          <p:nvPr/>
        </p:nvSpPr>
        <p:spPr bwMode="auto">
          <a:xfrm>
            <a:off x="483195" y="298450"/>
            <a:ext cx="7694612" cy="1333983"/>
          </a:xfrm>
          <a:prstGeom prst="rect">
            <a:avLst/>
          </a:prstGeom>
          <a:noFill/>
          <a:ln w="12700">
            <a:noFill/>
            <a:miter lim="800000"/>
            <a:headEnd/>
            <a:tailEnd/>
          </a:ln>
        </p:spPr>
        <p:txBody>
          <a:bodyPr lIns="101882" tIns="50941" rIns="101882" bIns="50941">
            <a:spAutoFit/>
          </a:bodyPr>
          <a:lstStyle/>
          <a:p>
            <a:pPr defTabSz="1019175"/>
            <a:r>
              <a:rPr lang="en-US" b="0" dirty="0" smtClean="0">
                <a:latin typeface="Times New Roman" pitchFamily="18" charset="0"/>
              </a:rPr>
              <a:t>Youth </a:t>
            </a:r>
            <a:r>
              <a:rPr lang="en-US" b="0" dirty="0" err="1" smtClean="0">
                <a:latin typeface="Times New Roman" pitchFamily="18" charset="0"/>
              </a:rPr>
              <a:t>Firesetting</a:t>
            </a:r>
            <a:r>
              <a:rPr lang="en-US" b="0" dirty="0" smtClean="0">
                <a:latin typeface="Times New Roman" pitchFamily="18" charset="0"/>
              </a:rPr>
              <a:t> Prevention and Intervention — Level 2</a:t>
            </a:r>
            <a:endParaRPr lang="en-US" b="0" dirty="0">
              <a:latin typeface="Times New Roman" pitchFamily="18" charset="0"/>
            </a:endParaRPr>
          </a:p>
        </p:txBody>
      </p:sp>
      <p:sp>
        <p:nvSpPr>
          <p:cNvPr id="9" name="Text Box 41"/>
          <p:cNvSpPr txBox="1">
            <a:spLocks noChangeArrowheads="1"/>
          </p:cNvSpPr>
          <p:nvPr/>
        </p:nvSpPr>
        <p:spPr bwMode="auto">
          <a:xfrm>
            <a:off x="483195" y="2211575"/>
            <a:ext cx="3156883" cy="441431"/>
          </a:xfrm>
          <a:prstGeom prst="rect">
            <a:avLst/>
          </a:prstGeom>
          <a:noFill/>
          <a:ln w="12700">
            <a:noFill/>
            <a:miter lim="800000"/>
            <a:headEnd/>
            <a:tailEnd/>
          </a:ln>
        </p:spPr>
        <p:txBody>
          <a:bodyPr wrap="none" lIns="101882" tIns="50941" rIns="101882" bIns="50941">
            <a:spAutoFit/>
          </a:bodyPr>
          <a:lstStyle/>
          <a:p>
            <a:pPr defTabSz="1019175"/>
            <a:r>
              <a:rPr lang="en-US" sz="2200" b="0" dirty="0" smtClean="0"/>
              <a:t>YFPI-2-Student Manual</a:t>
            </a:r>
            <a:endParaRPr lang="en-US" sz="2200" b="0" dirty="0"/>
          </a:p>
        </p:txBody>
      </p:sp>
      <p:sp>
        <p:nvSpPr>
          <p:cNvPr id="10" name="Text Box 42"/>
          <p:cNvSpPr txBox="1">
            <a:spLocks noChangeArrowheads="1"/>
          </p:cNvSpPr>
          <p:nvPr/>
        </p:nvSpPr>
        <p:spPr bwMode="auto">
          <a:xfrm>
            <a:off x="503832" y="2797363"/>
            <a:ext cx="4431270" cy="441431"/>
          </a:xfrm>
          <a:prstGeom prst="rect">
            <a:avLst/>
          </a:prstGeom>
          <a:noFill/>
          <a:ln w="12700">
            <a:noFill/>
            <a:miter lim="800000"/>
            <a:headEnd/>
            <a:tailEnd/>
          </a:ln>
        </p:spPr>
        <p:txBody>
          <a:bodyPr wrap="none" lIns="101882" tIns="50941" rIns="101882" bIns="50941">
            <a:spAutoFit/>
          </a:bodyPr>
          <a:lstStyle/>
          <a:p>
            <a:pPr defTabSz="1019175"/>
            <a:r>
              <a:rPr lang="en-US" sz="2200" b="0" i="1" dirty="0" smtClean="0">
                <a:latin typeface="Times New Roman" pitchFamily="18" charset="0"/>
              </a:rPr>
              <a:t>1st </a:t>
            </a:r>
            <a:r>
              <a:rPr lang="en-US" sz="2200" b="0" i="1" dirty="0">
                <a:latin typeface="Times New Roman" pitchFamily="18" charset="0"/>
              </a:rPr>
              <a:t>Edition, </a:t>
            </a:r>
            <a:r>
              <a:rPr lang="en-US" sz="2200" b="0" i="1" dirty="0" smtClean="0">
                <a:latin typeface="Times New Roman" pitchFamily="18" charset="0"/>
              </a:rPr>
              <a:t>1st Printing-August 2013</a:t>
            </a:r>
            <a:endParaRPr lang="en-US" sz="2200" b="0" i="1" dirty="0">
              <a:latin typeface="Times New Roman" pitchFamily="18" charset="0"/>
            </a:endParaRPr>
          </a:p>
        </p:txBody>
      </p:sp>
      <p:pic>
        <p:nvPicPr>
          <p:cNvPr id="15" name="Picture 44" descr="Department of Homeland Security Seal and Federal Emergency Management Agency Signature"/>
          <p:cNvPicPr>
            <a:picLocks noChangeAspect="1" noChangeArrowheads="1"/>
          </p:cNvPicPr>
          <p:nvPr/>
        </p:nvPicPr>
        <p:blipFill>
          <a:blip r:embed="rId2" cstate="print"/>
          <a:srcRect/>
          <a:stretch>
            <a:fillRect/>
          </a:stretch>
        </p:blipFill>
        <p:spPr bwMode="auto">
          <a:xfrm>
            <a:off x="424457" y="3786375"/>
            <a:ext cx="2244725" cy="790575"/>
          </a:xfrm>
          <a:prstGeom prst="rect">
            <a:avLst/>
          </a:prstGeom>
          <a:noFill/>
          <a:ln w="9525">
            <a:noFill/>
            <a:miter lim="800000"/>
            <a:headEnd/>
            <a:tailEnd/>
          </a:ln>
        </p:spPr>
      </p:pic>
      <p:sp>
        <p:nvSpPr>
          <p:cNvPr id="11" name="Text Box 41"/>
          <p:cNvSpPr txBox="1">
            <a:spLocks noChangeArrowheads="1"/>
          </p:cNvSpPr>
          <p:nvPr/>
        </p:nvSpPr>
        <p:spPr bwMode="auto">
          <a:xfrm>
            <a:off x="531813" y="8347075"/>
            <a:ext cx="6973887" cy="121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01882" tIns="50941" rIns="101882" bIns="50941">
            <a:spAutoFit/>
          </a:bodyPr>
          <a:lstStyle>
            <a:lvl1pPr defTabSz="1019175">
              <a:defRPr sz="4000" b="1">
                <a:solidFill>
                  <a:schemeClr val="tx1"/>
                </a:solidFill>
                <a:latin typeface="Arial" charset="0"/>
              </a:defRPr>
            </a:lvl1pPr>
            <a:lvl2pPr marL="742950" indent="-285750" defTabSz="1019175">
              <a:defRPr sz="4000" b="1">
                <a:solidFill>
                  <a:schemeClr val="tx1"/>
                </a:solidFill>
                <a:latin typeface="Arial" charset="0"/>
              </a:defRPr>
            </a:lvl2pPr>
            <a:lvl3pPr marL="1143000" indent="-228600" defTabSz="1019175">
              <a:defRPr sz="4000" b="1">
                <a:solidFill>
                  <a:schemeClr val="tx1"/>
                </a:solidFill>
                <a:latin typeface="Arial" charset="0"/>
              </a:defRPr>
            </a:lvl3pPr>
            <a:lvl4pPr marL="1600200" indent="-228600" defTabSz="1019175">
              <a:defRPr sz="4000" b="1">
                <a:solidFill>
                  <a:schemeClr val="tx1"/>
                </a:solidFill>
                <a:latin typeface="Arial" charset="0"/>
              </a:defRPr>
            </a:lvl4pPr>
            <a:lvl5pPr marL="2057400" indent="-228600" defTabSz="1019175">
              <a:defRPr sz="4000" b="1">
                <a:solidFill>
                  <a:schemeClr val="tx1"/>
                </a:solidFill>
                <a:latin typeface="Arial" charset="0"/>
              </a:defRPr>
            </a:lvl5pPr>
            <a:lvl6pPr marL="2514600" indent="-228600" defTabSz="1019175" eaLnBrk="0" fontAlgn="base" hangingPunct="0">
              <a:spcBef>
                <a:spcPct val="0"/>
              </a:spcBef>
              <a:spcAft>
                <a:spcPct val="0"/>
              </a:spcAft>
              <a:defRPr sz="4000" b="1">
                <a:solidFill>
                  <a:schemeClr val="tx1"/>
                </a:solidFill>
                <a:latin typeface="Arial" charset="0"/>
              </a:defRPr>
            </a:lvl6pPr>
            <a:lvl7pPr marL="2971800" indent="-228600" defTabSz="1019175" eaLnBrk="0" fontAlgn="base" hangingPunct="0">
              <a:spcBef>
                <a:spcPct val="0"/>
              </a:spcBef>
              <a:spcAft>
                <a:spcPct val="0"/>
              </a:spcAft>
              <a:defRPr sz="4000" b="1">
                <a:solidFill>
                  <a:schemeClr val="tx1"/>
                </a:solidFill>
                <a:latin typeface="Arial" charset="0"/>
              </a:defRPr>
            </a:lvl7pPr>
            <a:lvl8pPr marL="3429000" indent="-228600" defTabSz="1019175" eaLnBrk="0" fontAlgn="base" hangingPunct="0">
              <a:spcBef>
                <a:spcPct val="0"/>
              </a:spcBef>
              <a:spcAft>
                <a:spcPct val="0"/>
              </a:spcAft>
              <a:defRPr sz="4000" b="1">
                <a:solidFill>
                  <a:schemeClr val="tx1"/>
                </a:solidFill>
                <a:latin typeface="Arial" charset="0"/>
              </a:defRPr>
            </a:lvl8pPr>
            <a:lvl9pPr marL="3886200" indent="-228600" defTabSz="1019175" eaLnBrk="0" fontAlgn="base" hangingPunct="0">
              <a:spcBef>
                <a:spcPct val="0"/>
              </a:spcBef>
              <a:spcAft>
                <a:spcPct val="0"/>
              </a:spcAft>
              <a:defRPr sz="4000" b="1">
                <a:solidFill>
                  <a:schemeClr val="tx1"/>
                </a:solidFill>
                <a:latin typeface="Arial" charset="0"/>
              </a:defRPr>
            </a:lvl9pPr>
          </a:lstStyle>
          <a:p>
            <a:r>
              <a:rPr lang="en-US" sz="1200" dirty="0"/>
              <a:t>This Student Manual may contain material that is copyright protected. USFA has been granted a license to use this material only for NFA-sponsored course deliveries as part of the course materials, and it shall not be duplicated without consent of the copyright holder. States wishing to use these materials as part of state-sponsorship and/or third parties wishing to use these materials must obtain permission to use the copyright material(s) from the copyright holder prior to teaching the course.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HS Title Pages">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DHS Title Page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0" fontAlgn="base" latinLnBrk="0" hangingPunct="0">
          <a:lnSpc>
            <a:spcPct val="100000"/>
          </a:lnSpc>
          <a:spcBef>
            <a:spcPct val="0"/>
          </a:spcBef>
          <a:spcAft>
            <a:spcPct val="0"/>
          </a:spcAft>
          <a:buClrTx/>
          <a:buSzTx/>
          <a:buFontTx/>
          <a:buNone/>
          <a:tabLst/>
          <a:defRPr kumimoji="0" lang="en-US" sz="4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019175" rtl="0" eaLnBrk="0" fontAlgn="base" latinLnBrk="0" hangingPunct="0">
          <a:lnSpc>
            <a:spcPct val="100000"/>
          </a:lnSpc>
          <a:spcBef>
            <a:spcPct val="0"/>
          </a:spcBef>
          <a:spcAft>
            <a:spcPct val="0"/>
          </a:spcAft>
          <a:buClrTx/>
          <a:buSzTx/>
          <a:buFontTx/>
          <a:buNone/>
          <a:tabLst/>
          <a:defRPr kumimoji="0" lang="en-US" sz="4000" b="1" i="0" u="none" strike="noStrike" cap="none" normalizeH="0" baseline="0" smtClean="0">
            <a:ln>
              <a:noFill/>
            </a:ln>
            <a:solidFill>
              <a:schemeClr val="tx1"/>
            </a:solidFill>
            <a:effectLst/>
            <a:latin typeface="Arial" charset="0"/>
          </a:defRPr>
        </a:defPPr>
      </a:lstStyle>
    </a:lnDef>
  </a:objectDefaults>
  <a:extraClrSchemeLst>
    <a:extraClrScheme>
      <a:clrScheme name="DHS Title Page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HS Title Page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HS Title Page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HS Title Page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HS Title Page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HS Title Page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HS Title Page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DHS Title Pages</Template>
  <TotalTime>215</TotalTime>
  <Pages>6</Pages>
  <Words>264</Words>
  <Application>Microsoft Office PowerPoint</Application>
  <PresentationFormat>Custom</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DHS Title Pages</vt:lpstr>
      <vt:lpstr>PowerPoint Presentation</vt:lpstr>
      <vt:lpstr>PowerPoint Presentation</vt:lpstr>
      <vt:lpstr>PowerPoint Presentation</vt:lpstr>
      <vt:lpstr>PowerPoint Presentation</vt:lpstr>
      <vt:lpstr>PowerPoint Presentation</vt:lpstr>
      <vt:lpstr>PowerPoint Presentation</vt:lpstr>
    </vt:vector>
  </TitlesOfParts>
  <Company>FEMA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jboggs</dc:creator>
  <cp:lastModifiedBy>jcregger</cp:lastModifiedBy>
  <cp:revision>70</cp:revision>
  <cp:lastPrinted>2013-08-26T18:12:13Z</cp:lastPrinted>
  <dcterms:created xsi:type="dcterms:W3CDTF">2004-08-16T18:14:57Z</dcterms:created>
  <dcterms:modified xsi:type="dcterms:W3CDTF">2013-08-26T18:12:18Z</dcterms:modified>
</cp:coreProperties>
</file>